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274" r:id="rId22"/>
    <p:sldId id="277" r:id="rId23"/>
    <p:sldId id="272" r:id="rId24"/>
    <p:sldId id="276" r:id="rId25"/>
    <p:sldId id="280" r:id="rId26"/>
    <p:sldId id="281" r:id="rId27"/>
    <p:sldId id="282" r:id="rId28"/>
    <p:sldId id="284" r:id="rId29"/>
    <p:sldId id="285" r:id="rId30"/>
    <p:sldId id="290" r:id="rId31"/>
    <p:sldId id="291" r:id="rId32"/>
    <p:sldId id="292" r:id="rId33"/>
    <p:sldId id="287" r:id="rId34"/>
    <p:sldId id="286" r:id="rId35"/>
    <p:sldId id="283" r:id="rId36"/>
    <p:sldId id="288" r:id="rId37"/>
    <p:sldId id="289" r:id="rId3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01.11.2021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vannbr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omnavnet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VeggrøftÅpen,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Fotogrammetrisk registreringsinstruks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Figurer som kommer i tillegg til bilde som illustrerer den enkelte objekttype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5493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9247"/>
            <a:ext cx="3878679" cy="309828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59" y="2326164"/>
            <a:ext cx="4466032" cy="30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267" y="2394165"/>
            <a:ext cx="3800475" cy="270510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11" y="2234177"/>
            <a:ext cx="41433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</a:t>
            </a:r>
            <a:r>
              <a:rPr lang="nb-NO" dirty="0"/>
              <a:t>E</a:t>
            </a:r>
            <a:r>
              <a:rPr lang="nb-NO" dirty="0" smtClean="0"/>
              <a:t>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623274" y="282170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244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828771" y="3971919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07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4" y="1773862"/>
            <a:ext cx="6433091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429180" y="3832916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>
            <a:endCxn id="14" idx="2"/>
          </p:cNvCxnSpPr>
          <p:nvPr/>
        </p:nvCxnSpPr>
        <p:spPr>
          <a:xfrm>
            <a:off x="3181984" y="3788947"/>
            <a:ext cx="1989884" cy="258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71868" y="370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962909" y="369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34220" y="36998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38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08760" y="2139397"/>
            <a:ext cx="463108" cy="146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81986" y="2150334"/>
            <a:ext cx="474326" cy="1456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67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4155039" y="31753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072448" y="3873867"/>
            <a:ext cx="8584" cy="1939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75724" y="3849133"/>
            <a:ext cx="46771" cy="197649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072446" y="5833952"/>
            <a:ext cx="2253676" cy="714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>
            <a:stCxn id="15" idx="4"/>
          </p:cNvCxnSpPr>
          <p:nvPr/>
        </p:nvCxnSpPr>
        <p:spPr>
          <a:xfrm>
            <a:off x="3072447" y="3873867"/>
            <a:ext cx="610477" cy="1602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14" idx="4"/>
          </p:cNvCxnSpPr>
          <p:nvPr/>
        </p:nvCxnSpPr>
        <p:spPr>
          <a:xfrm flipV="1">
            <a:off x="4630126" y="3881616"/>
            <a:ext cx="651280" cy="1620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469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9868" y="387855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89468" y="496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445309" y="495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78753" y="2158074"/>
            <a:ext cx="7668" cy="2709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531428" y="2179598"/>
            <a:ext cx="20624" cy="2687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stCxn id="15" idx="0"/>
          </p:cNvCxnSpPr>
          <p:nvPr/>
        </p:nvCxnSpPr>
        <p:spPr>
          <a:xfrm>
            <a:off x="3554847" y="4953699"/>
            <a:ext cx="1385" cy="85956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>
            <a:stCxn id="14" idx="0"/>
          </p:cNvCxnSpPr>
          <p:nvPr/>
        </p:nvCxnSpPr>
        <p:spPr>
          <a:xfrm flipH="1">
            <a:off x="4796895" y="4961448"/>
            <a:ext cx="2111" cy="86417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567428" y="5813260"/>
            <a:ext cx="1211325" cy="11496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1175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72967" y="1834908"/>
            <a:ext cx="2748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UTGÅR: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Feil markering av Kanalkant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og vannBredde!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18138" y="4419787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293826" y="2528980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0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509712"/>
            <a:ext cx="7400925" cy="511492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172076" y="1743075"/>
            <a:ext cx="421957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 smtClean="0"/>
              <a:t>Elvekant skal registreres der hvor høy vannstand normalt går, ikke i vannspeilet.</a:t>
            </a:r>
            <a:br>
              <a:rPr lang="nb-NO" dirty="0" smtClean="0"/>
            </a:br>
            <a:r>
              <a:rPr lang="nb-NO" dirty="0" smtClean="0"/>
              <a:t>KVALITET brukes til å angi usikkerhet i  registreringen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30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86" y="1889541"/>
            <a:ext cx="5119687" cy="443146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 – flate med medium U, dvs. lagt i rør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 flipV="1">
            <a:off x="2950369" y="3771900"/>
            <a:ext cx="1431131" cy="68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947186" y="4105275"/>
            <a:ext cx="1615289" cy="205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1409700" y="3943349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/>
          <p:cNvSpPr/>
          <p:nvPr/>
        </p:nvSpPr>
        <p:spPr>
          <a:xfrm>
            <a:off x="5657850" y="3775313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Rett linje 36"/>
          <p:cNvCxnSpPr/>
          <p:nvPr/>
        </p:nvCxnSpPr>
        <p:spPr>
          <a:xfrm>
            <a:off x="4391025" y="3752850"/>
            <a:ext cx="180975" cy="3524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2914650" y="3838575"/>
            <a:ext cx="9525" cy="4286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794523" y="38610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/>
          <p:cNvSpPr txBox="1"/>
          <p:nvPr/>
        </p:nvSpPr>
        <p:spPr>
          <a:xfrm>
            <a:off x="3216413" y="1800994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1403749" y="2078173"/>
            <a:ext cx="1760560" cy="1632156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1784041" y="2085975"/>
            <a:ext cx="1523863" cy="229096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2521742" y="477161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</a:p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54" name="Rett linje 53"/>
          <p:cNvCxnSpPr/>
          <p:nvPr/>
        </p:nvCxnSpPr>
        <p:spPr>
          <a:xfrm flipV="1">
            <a:off x="3104319" y="3821142"/>
            <a:ext cx="255689" cy="977181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>
            <a:stCxn id="53" idx="0"/>
          </p:cNvCxnSpPr>
          <p:nvPr/>
        </p:nvCxnSpPr>
        <p:spPr>
          <a:xfrm flipV="1">
            <a:off x="3141463" y="4251688"/>
            <a:ext cx="223890" cy="519929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043997" y="2615170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</a:p>
          <a:p>
            <a:r>
              <a:rPr lang="nb-NO" dirty="0" smtClean="0"/>
              <a:t>elvelinjeFiktiv</a:t>
            </a:r>
            <a:endParaRPr lang="nb-NO" dirty="0"/>
          </a:p>
        </p:txBody>
      </p:sp>
      <p:cxnSp>
        <p:nvCxnSpPr>
          <p:cNvPr id="72" name="Rett pilkobling 71"/>
          <p:cNvCxnSpPr/>
          <p:nvPr/>
        </p:nvCxnSpPr>
        <p:spPr>
          <a:xfrm>
            <a:off x="3847586" y="3196028"/>
            <a:ext cx="520731" cy="72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/>
          <p:cNvCxnSpPr/>
          <p:nvPr/>
        </p:nvCxnSpPr>
        <p:spPr>
          <a:xfrm flipH="1">
            <a:off x="2984979" y="3166503"/>
            <a:ext cx="718748" cy="82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flipH="1" flipV="1">
            <a:off x="3929089" y="4039699"/>
            <a:ext cx="402417" cy="556924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Sylinder 83"/>
          <p:cNvSpPr txBox="1"/>
          <p:nvPr/>
        </p:nvSpPr>
        <p:spPr>
          <a:xfrm>
            <a:off x="4107951" y="4595080"/>
            <a:ext cx="2561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MEDIUM U</a:t>
            </a:r>
            <a:br>
              <a:rPr lang="nb-NO" dirty="0" smtClean="0"/>
            </a:br>
            <a:r>
              <a:rPr lang="nb-NO" dirty="0" smtClean="0"/>
              <a:t>(rep. punkt for elveflate</a:t>
            </a:r>
            <a:br>
              <a:rPr lang="nb-NO" dirty="0" smtClean="0"/>
            </a:br>
            <a:r>
              <a:rPr lang="nb-NO" dirty="0" smtClean="0"/>
              <a:t>som ligger under bakken)</a:t>
            </a:r>
            <a:endParaRPr lang="nb-NO" dirty="0"/>
          </a:p>
        </p:txBody>
      </p:sp>
      <p:cxnSp>
        <p:nvCxnSpPr>
          <p:cNvPr id="93" name="Rett pilkobling 92"/>
          <p:cNvCxnSpPr/>
          <p:nvPr/>
        </p:nvCxnSpPr>
        <p:spPr>
          <a:xfrm>
            <a:off x="5623575" y="2894251"/>
            <a:ext cx="89968" cy="85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Sylinder 95"/>
          <p:cNvSpPr txBox="1"/>
          <p:nvPr/>
        </p:nvSpPr>
        <p:spPr>
          <a:xfrm>
            <a:off x="5065036" y="1985660"/>
            <a:ext cx="124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rep.pkt</a:t>
            </a:r>
            <a:r>
              <a:rPr lang="nb-NO" dirty="0" smtClean="0"/>
              <a:t> for</a:t>
            </a:r>
            <a:br>
              <a:rPr lang="nb-NO" dirty="0" smtClean="0"/>
            </a:br>
            <a:r>
              <a:rPr lang="nb-NO" dirty="0" smtClean="0"/>
              <a:t> elveflaten)</a:t>
            </a:r>
            <a:endParaRPr lang="nb-NO" dirty="0"/>
          </a:p>
        </p:txBody>
      </p:sp>
      <p:pic>
        <p:nvPicPr>
          <p:cNvPr id="98" name="Bild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8" y="1637920"/>
            <a:ext cx="4798586" cy="4366443"/>
          </a:xfrm>
          <a:prstGeom prst="rect">
            <a:avLst/>
          </a:prstGeom>
        </p:spPr>
      </p:pic>
      <p:cxnSp>
        <p:nvCxnSpPr>
          <p:cNvPr id="101" name="Rett linje 100"/>
          <p:cNvCxnSpPr/>
          <p:nvPr/>
        </p:nvCxnSpPr>
        <p:spPr>
          <a:xfrm flipV="1">
            <a:off x="8810625" y="3710329"/>
            <a:ext cx="1057275" cy="4114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 flipV="1">
            <a:off x="8810625" y="3939938"/>
            <a:ext cx="1200150" cy="1091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7766024" y="4900550"/>
            <a:ext cx="36007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Elv lagt i rør. Elvekant (rød strek) og</a:t>
            </a:r>
            <a:br>
              <a:rPr lang="nb-NO" dirty="0" smtClean="0"/>
            </a:br>
            <a:r>
              <a:rPr lang="nb-NO" dirty="0" smtClean="0"/>
              <a:t>representasjonspunktet kodes med</a:t>
            </a:r>
            <a:br>
              <a:rPr lang="nb-NO" dirty="0" smtClean="0"/>
            </a:br>
            <a:r>
              <a:rPr lang="nb-NO" dirty="0" smtClean="0"/>
              <a:t>MEDIUM U</a:t>
            </a:r>
            <a:endParaRPr lang="nb-NO" dirty="0"/>
          </a:p>
        </p:txBody>
      </p:sp>
      <p:sp>
        <p:nvSpPr>
          <p:cNvPr id="113" name="Ellipse 112"/>
          <p:cNvSpPr/>
          <p:nvPr/>
        </p:nvSpPr>
        <p:spPr>
          <a:xfrm>
            <a:off x="9442848" y="37848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498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 </a:t>
            </a:r>
            <a:br>
              <a:rPr lang="nb-NO" dirty="0" smtClean="0"/>
            </a:br>
            <a:r>
              <a:rPr lang="nb-NO" dirty="0" smtClean="0"/>
              <a:t>VannFiktivGrense - havElvSperre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14" y="1730321"/>
            <a:ext cx="5029200" cy="483870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641022" y="1730321"/>
            <a:ext cx="425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plassering av </a:t>
            </a:r>
            <a:r>
              <a:rPr lang="nb-NO" dirty="0" smtClean="0"/>
              <a:t>HavElvSperre.</a:t>
            </a:r>
            <a:br>
              <a:rPr lang="nb-NO" dirty="0" smtClean="0"/>
            </a:br>
            <a:r>
              <a:rPr lang="nb-NO" dirty="0" smtClean="0"/>
              <a:t>Nord </a:t>
            </a:r>
            <a:r>
              <a:rPr lang="nb-NO" dirty="0"/>
              <a:t>for den rosa strekene skal det registreres kystkontur.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/>
              <a:t>Sør for streken skal det registreres </a:t>
            </a:r>
            <a:r>
              <a:rPr lang="nb-NO" dirty="0" smtClean="0"/>
              <a:t>Elvekant og Elv.</a:t>
            </a:r>
            <a:endParaRPr lang="nb-NO" dirty="0"/>
          </a:p>
          <a:p>
            <a:r>
              <a:rPr lang="nb-NO" dirty="0" smtClean="0"/>
              <a:t>Høyden </a:t>
            </a:r>
            <a:r>
              <a:rPr lang="nb-NO" dirty="0"/>
              <a:t>på </a:t>
            </a:r>
            <a:r>
              <a:rPr lang="nb-NO" dirty="0" smtClean="0"/>
              <a:t>Elvekant </a:t>
            </a:r>
            <a:r>
              <a:rPr lang="nb-NO" dirty="0"/>
              <a:t>er lik midlere høyvann (MHV).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515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50" y="1493582"/>
            <a:ext cx="4133850" cy="49881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innsjøElvSperre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 flipH="1" flipV="1">
            <a:off x="3520800" y="2707200"/>
            <a:ext cx="213000" cy="83627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38" y="1493581"/>
            <a:ext cx="4097634" cy="4988180"/>
          </a:xfrm>
          <a:prstGeom prst="rect">
            <a:avLst/>
          </a:prstGeom>
        </p:spPr>
      </p:pic>
      <p:cxnSp>
        <p:nvCxnSpPr>
          <p:cNvPr id="39" name="Rett linje 38"/>
          <p:cNvCxnSpPr/>
          <p:nvPr/>
        </p:nvCxnSpPr>
        <p:spPr>
          <a:xfrm flipH="1" flipV="1">
            <a:off x="7134225" y="2676527"/>
            <a:ext cx="209863" cy="666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2526750" y="5095875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>
                <a:solidFill>
                  <a:srgbClr val="0070C0"/>
                </a:solidFill>
              </a:rPr>
              <a:t>Innsjø</a:t>
            </a:r>
            <a:endParaRPr lang="nb-NO" sz="2400" dirty="0">
              <a:solidFill>
                <a:srgbClr val="0070C0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20136" y="155142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>
            <a:off x="2661844" y="2475646"/>
            <a:ext cx="794160" cy="219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1617366" y="18745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innsjøElvSperre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9025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23" y="1993263"/>
            <a:ext cx="4046919" cy="380993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elveElvSperre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62" y="1993263"/>
            <a:ext cx="3991153" cy="38099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2440800" y="43632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848400" y="43848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3028566" y="50137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12" name="Rett pilkobling 11"/>
          <p:cNvCxnSpPr/>
          <p:nvPr/>
        </p:nvCxnSpPr>
        <p:spPr>
          <a:xfrm flipH="1" flipV="1">
            <a:off x="2700000" y="4636801"/>
            <a:ext cx="460800" cy="486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2988923" y="295509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 flipH="1">
            <a:off x="2469601" y="3369207"/>
            <a:ext cx="519322" cy="48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/>
          <p:cNvCxnSpPr/>
          <p:nvPr/>
        </p:nvCxnSpPr>
        <p:spPr>
          <a:xfrm>
            <a:off x="3342131" y="3355200"/>
            <a:ext cx="315469" cy="501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vannbr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707</Words>
  <Application>Microsoft Office PowerPoint</Application>
  <PresentationFormat>Widescreen</PresentationFormat>
  <Paragraphs>155</Paragraphs>
  <Slides>37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Elvekant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VannFiktivGrense</vt:lpstr>
      <vt:lpstr>VannFiktivGrense</vt:lpstr>
      <vt:lpstr>KonnekteringVann</vt:lpstr>
      <vt:lpstr>KonnekteringVann</vt:lpstr>
      <vt:lpstr>Fotogrammetrisk registreringsinstruks</vt:lpstr>
      <vt:lpstr>Registreringsinstruks: Kystkontur</vt:lpstr>
      <vt:lpstr>Registreringsinstruks: Kystkontur</vt:lpstr>
      <vt:lpstr>Registreringsinstruks: Elvekant / ElvBekk</vt:lpstr>
      <vt:lpstr>Registreringsinstruks: Elvekant / ElvBekk</vt:lpstr>
      <vt:lpstr>Registreringsinstruks: Kanalkant / KanalGrøft</vt:lpstr>
      <vt:lpstr>Registreringsinstruks: Kanalkant / KanalGrøft</vt:lpstr>
      <vt:lpstr>Registreringsinstruks: Kanalkant / KanalGrøft</vt:lpstr>
      <vt:lpstr>Registreringsinstruks: Elvekant</vt:lpstr>
      <vt:lpstr>Registreringsinstruks: Elv – flate med medium U, dvs. lagt i rør</vt:lpstr>
      <vt:lpstr>Registreringsinstruks:  VannFiktivGrense - havElvSperre</vt:lpstr>
      <vt:lpstr>Registreringsinstruks: VannFiktivGrense - innsjøElvSperre</vt:lpstr>
      <vt:lpstr>Registreringsinstruks: VannFiktivGrense - elveElvSperre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115</cp:revision>
  <dcterms:created xsi:type="dcterms:W3CDTF">2021-08-06T12:22:07Z</dcterms:created>
  <dcterms:modified xsi:type="dcterms:W3CDTF">2021-11-01T12:31:59Z</dcterms:modified>
</cp:coreProperties>
</file>